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69C43-FFC9-48CC-6716-A8EEBE351073}"/>
              </a:ext>
            </a:extLst>
          </p:cNvPr>
          <p:cNvSpPr txBox="1"/>
          <p:nvPr/>
        </p:nvSpPr>
        <p:spPr>
          <a:xfrm>
            <a:off x="1697064" y="5312445"/>
            <a:ext cx="5455404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also a homebrew recipe for Miniconda: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miniconda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5" y="3771028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6EF5E-9480-751A-BB53-91C297F6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23263"/>
            <a:ext cx="6296873" cy="46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2334930" y="25430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33940" y="329354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074546" y="576504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212395" y="197314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8" y="36142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C4CAB-1A66-46CA-63C9-DBA28815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2504127"/>
            <a:ext cx="7523809" cy="2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5930384" y="158268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8428E-AC5B-8B0C-FB4B-0624A213F109}"/>
              </a:ext>
            </a:extLst>
          </p:cNvPr>
          <p:cNvGrpSpPr/>
          <p:nvPr/>
        </p:nvGrpSpPr>
        <p:grpSpPr>
          <a:xfrm>
            <a:off x="5000758" y="2971892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01F05A-C973-3926-B125-7E3678DA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ECD4B-901C-A26F-8627-D74F4ECC85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6DD60-D721-51C2-F354-57E0550BB982}"/>
              </a:ext>
            </a:extLst>
          </p:cNvPr>
          <p:cNvGrpSpPr/>
          <p:nvPr/>
        </p:nvGrpSpPr>
        <p:grpSpPr>
          <a:xfrm>
            <a:off x="1046996" y="334139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4BCF3F-ABE9-EDF4-993C-F231E8218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69853-852B-001A-461B-EEA9CA3748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9EEDC-2771-C600-50D3-D3CA72E6C957}"/>
              </a:ext>
            </a:extLst>
          </p:cNvPr>
          <p:cNvGrpSpPr/>
          <p:nvPr/>
        </p:nvGrpSpPr>
        <p:grpSpPr>
          <a:xfrm>
            <a:off x="8128861" y="4293200"/>
            <a:ext cx="695804" cy="658508"/>
            <a:chOff x="3966239" y="4801587"/>
            <a:chExt cx="695804" cy="6585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8CCA0-9A9C-0082-E239-0E6DFA51EC1D}"/>
                </a:ext>
              </a:extLst>
            </p:cNvPr>
            <p:cNvSpPr txBox="1"/>
            <p:nvPr/>
          </p:nvSpPr>
          <p:spPr>
            <a:xfrm>
              <a:off x="4278585" y="480158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5C20A5-52F8-4CA0-8ABD-EFCF374BE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6239" y="5094741"/>
              <a:ext cx="374579" cy="3653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4540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3835873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DF5D-0991-B7AE-3747-50490A8F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62" y="2119236"/>
            <a:ext cx="6590476" cy="3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4211194" y="258826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7149206" y="275705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27114" y="4145352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320490" y="1380572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five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046515" y="3983093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010280" y="4215574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2730C9-8B02-B2B0-3C49-1BD810783A09}"/>
              </a:ext>
            </a:extLst>
          </p:cNvPr>
          <p:cNvGrpSpPr/>
          <p:nvPr/>
        </p:nvGrpSpPr>
        <p:grpSpPr>
          <a:xfrm>
            <a:off x="371276" y="4502257"/>
            <a:ext cx="565686" cy="706858"/>
            <a:chOff x="371276" y="4502257"/>
            <a:chExt cx="565686" cy="7068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91030E-38CB-47FD-70AE-79C66C8F6BCB}"/>
                </a:ext>
              </a:extLst>
            </p:cNvPr>
            <p:cNvCxnSpPr/>
            <p:nvPr/>
          </p:nvCxnSpPr>
          <p:spPr>
            <a:xfrm flipV="1">
              <a:off x="798163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6DFA4E-DAD8-16FB-0222-EE41ABB5EAEF}"/>
                </a:ext>
              </a:extLst>
            </p:cNvPr>
            <p:cNvSpPr txBox="1"/>
            <p:nvPr/>
          </p:nvSpPr>
          <p:spPr>
            <a:xfrm>
              <a:off x="371276" y="4901338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5CEB47-FC51-9015-DD5A-FCC3CD4C35A4}"/>
              </a:ext>
            </a:extLst>
          </p:cNvPr>
          <p:cNvGrpSpPr/>
          <p:nvPr/>
        </p:nvGrpSpPr>
        <p:grpSpPr>
          <a:xfrm>
            <a:off x="924372" y="4502257"/>
            <a:ext cx="565686" cy="702962"/>
            <a:chOff x="924372" y="4502257"/>
            <a:chExt cx="565686" cy="7029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1B5705-5FE5-8D0E-38B4-63A788211145}"/>
                </a:ext>
              </a:extLst>
            </p:cNvPr>
            <p:cNvCxnSpPr/>
            <p:nvPr/>
          </p:nvCxnSpPr>
          <p:spPr>
            <a:xfrm flipV="1">
              <a:off x="1075762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8C5C2-8883-E3C6-4819-7859A24A83A3}"/>
                </a:ext>
              </a:extLst>
            </p:cNvPr>
            <p:cNvSpPr txBox="1"/>
            <p:nvPr/>
          </p:nvSpPr>
          <p:spPr>
            <a:xfrm>
              <a:off x="924372" y="4897442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CB5A3D-A8AC-6E12-3EA6-775D018B8C53}"/>
              </a:ext>
            </a:extLst>
          </p:cNvPr>
          <p:cNvGrpSpPr/>
          <p:nvPr/>
        </p:nvGrpSpPr>
        <p:grpSpPr>
          <a:xfrm>
            <a:off x="599447" y="4502257"/>
            <a:ext cx="680845" cy="1098194"/>
            <a:chOff x="599447" y="4502257"/>
            <a:chExt cx="680845" cy="109819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8D00E7-6DAD-F9EC-A6E4-CBA2A6CFE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962" y="4502257"/>
              <a:ext cx="0" cy="7981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FD8F41-358C-9A2A-0799-720826FB23CF}"/>
                </a:ext>
              </a:extLst>
            </p:cNvPr>
            <p:cNvSpPr txBox="1"/>
            <p:nvPr/>
          </p:nvSpPr>
          <p:spPr>
            <a:xfrm>
              <a:off x="599447" y="5292674"/>
              <a:ext cx="68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script/executable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CD09-A36D-3115-B9A0-49ECD0F5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4" y="1739294"/>
            <a:ext cx="7019771" cy="3142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825531" y="2172978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3760338" y="23576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7208774" y="25698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5468072" y="41794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6863500" y="437305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82971" y="4950396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space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slash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14087</TotalTime>
  <Words>3510</Words>
  <Application>Microsoft Office PowerPoint</Application>
  <PresentationFormat>On-screen Show (4:3)</PresentationFormat>
  <Paragraphs>462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1051</cp:revision>
  <cp:lastPrinted>2021-12-30T01:45:44Z</cp:lastPrinted>
  <dcterms:created xsi:type="dcterms:W3CDTF">2014-09-21T17:58:26Z</dcterms:created>
  <dcterms:modified xsi:type="dcterms:W3CDTF">2023-05-24T03:22:12Z</dcterms:modified>
</cp:coreProperties>
</file>